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mic Sans Bold" charset="1" panose="03000902030302020204"/>
      <p:regular r:id="rId13"/>
    </p:embeddedFont>
    <p:embeddedFont>
      <p:font typeface="Cakerolli" charset="1" panose="00000000000000000000"/>
      <p:regular r:id="rId14"/>
    </p:embeddedFont>
    <p:embeddedFont>
      <p:font typeface="Cakerolli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73.png" Type="http://schemas.openxmlformats.org/officeDocument/2006/relationships/image"/><Relationship Id="rId18" Target="../media/image74.svg" Type="http://schemas.openxmlformats.org/officeDocument/2006/relationships/image"/><Relationship Id="rId19" Target="../media/image75.png" Type="http://schemas.openxmlformats.org/officeDocument/2006/relationships/image"/><Relationship Id="rId2" Target="../media/image1.jpeg" Type="http://schemas.openxmlformats.org/officeDocument/2006/relationships/image"/><Relationship Id="rId20" Target="../media/image7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media/image1.jpeg" Type="http://schemas.openxmlformats.org/officeDocument/2006/relationships/image"/><Relationship Id="rId20" Target="../media/image84.sv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987862">
            <a:off x="-1888954" y="-2006581"/>
            <a:ext cx="5721007" cy="5460961"/>
          </a:xfrm>
          <a:custGeom>
            <a:avLst/>
            <a:gdLst/>
            <a:ahLst/>
            <a:cxnLst/>
            <a:rect r="r" b="b" t="t" l="l"/>
            <a:pathLst>
              <a:path h="5460961" w="5721007">
                <a:moveTo>
                  <a:pt x="0" y="0"/>
                </a:moveTo>
                <a:lnTo>
                  <a:pt x="5721008" y="0"/>
                </a:lnTo>
                <a:lnTo>
                  <a:pt x="5721008" y="5460962"/>
                </a:lnTo>
                <a:lnTo>
                  <a:pt x="0" y="546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94280">
            <a:off x="14317510" y="6450228"/>
            <a:ext cx="5883580" cy="5616144"/>
          </a:xfrm>
          <a:custGeom>
            <a:avLst/>
            <a:gdLst/>
            <a:ahLst/>
            <a:cxnLst/>
            <a:rect r="r" b="b" t="t" l="l"/>
            <a:pathLst>
              <a:path h="5616144" w="5883580">
                <a:moveTo>
                  <a:pt x="0" y="0"/>
                </a:moveTo>
                <a:lnTo>
                  <a:pt x="5883580" y="0"/>
                </a:lnTo>
                <a:lnTo>
                  <a:pt x="5883580" y="5616144"/>
                </a:lnTo>
                <a:lnTo>
                  <a:pt x="0" y="561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14647" y="-638656"/>
            <a:ext cx="4686693" cy="4686693"/>
          </a:xfrm>
          <a:custGeom>
            <a:avLst/>
            <a:gdLst/>
            <a:ahLst/>
            <a:cxnLst/>
            <a:rect r="r" b="b" t="t" l="l"/>
            <a:pathLst>
              <a:path h="4686693" w="4686693">
                <a:moveTo>
                  <a:pt x="0" y="0"/>
                </a:moveTo>
                <a:lnTo>
                  <a:pt x="4686694" y="0"/>
                </a:lnTo>
                <a:lnTo>
                  <a:pt x="4686694" y="4686693"/>
                </a:lnTo>
                <a:lnTo>
                  <a:pt x="0" y="468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0400" y="6064010"/>
            <a:ext cx="4991381" cy="4991381"/>
          </a:xfrm>
          <a:custGeom>
            <a:avLst/>
            <a:gdLst/>
            <a:ahLst/>
            <a:cxnLst/>
            <a:rect r="r" b="b" t="t" l="l"/>
            <a:pathLst>
              <a:path h="4991381" w="4991381">
                <a:moveTo>
                  <a:pt x="0" y="0"/>
                </a:moveTo>
                <a:lnTo>
                  <a:pt x="4991381" y="0"/>
                </a:lnTo>
                <a:lnTo>
                  <a:pt x="4991381" y="4991381"/>
                </a:lnTo>
                <a:lnTo>
                  <a:pt x="0" y="4991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92222">
            <a:off x="-336741" y="7588145"/>
            <a:ext cx="3121671" cy="3340309"/>
          </a:xfrm>
          <a:custGeom>
            <a:avLst/>
            <a:gdLst/>
            <a:ahLst/>
            <a:cxnLst/>
            <a:rect r="r" b="b" t="t" l="l"/>
            <a:pathLst>
              <a:path h="3340309" w="3121671">
                <a:moveTo>
                  <a:pt x="0" y="0"/>
                </a:moveTo>
                <a:lnTo>
                  <a:pt x="3121671" y="0"/>
                </a:lnTo>
                <a:lnTo>
                  <a:pt x="3121671" y="3340310"/>
                </a:lnTo>
                <a:lnTo>
                  <a:pt x="0" y="33403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6205" y="2307599"/>
            <a:ext cx="12535591" cy="5538452"/>
          </a:xfrm>
          <a:custGeom>
            <a:avLst/>
            <a:gdLst/>
            <a:ahLst/>
            <a:cxnLst/>
            <a:rect r="r" b="b" t="t" l="l"/>
            <a:pathLst>
              <a:path h="5538452" w="12535591">
                <a:moveTo>
                  <a:pt x="0" y="0"/>
                </a:moveTo>
                <a:lnTo>
                  <a:pt x="12535590" y="0"/>
                </a:lnTo>
                <a:lnTo>
                  <a:pt x="12535590" y="5538452"/>
                </a:lnTo>
                <a:lnTo>
                  <a:pt x="0" y="55384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18217">
            <a:off x="3572409" y="4392600"/>
            <a:ext cx="11300888" cy="243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4"/>
              </a:lnSpc>
            </a:pPr>
            <a:r>
              <a:rPr lang="en-US" b="true" sz="14203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JOURNAL</a:t>
            </a:r>
          </a:p>
        </p:txBody>
      </p:sp>
      <p:sp>
        <p:nvSpPr>
          <p:cNvPr name="TextBox 10" id="10"/>
          <p:cNvSpPr txBox="true"/>
          <p:nvPr/>
        </p:nvSpPr>
        <p:spPr>
          <a:xfrm rot="-218217">
            <a:off x="4640552" y="2734610"/>
            <a:ext cx="8077886" cy="22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1"/>
              </a:lnSpc>
            </a:pPr>
            <a:r>
              <a:rPr lang="en-US" b="true" sz="14492" spc="-782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FOOD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36881" y="1028700"/>
            <a:ext cx="2844837" cy="2963372"/>
          </a:xfrm>
          <a:custGeom>
            <a:avLst/>
            <a:gdLst/>
            <a:ahLst/>
            <a:cxnLst/>
            <a:rect r="r" b="b" t="t" l="l"/>
            <a:pathLst>
              <a:path h="2963372" w="2844837">
                <a:moveTo>
                  <a:pt x="0" y="0"/>
                </a:moveTo>
                <a:lnTo>
                  <a:pt x="2844838" y="0"/>
                </a:lnTo>
                <a:lnTo>
                  <a:pt x="2844838" y="2963372"/>
                </a:lnTo>
                <a:lnTo>
                  <a:pt x="0" y="2963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07992">
            <a:off x="16483309" y="988841"/>
            <a:ext cx="2168746" cy="1975530"/>
          </a:xfrm>
          <a:custGeom>
            <a:avLst/>
            <a:gdLst/>
            <a:ahLst/>
            <a:cxnLst/>
            <a:rect r="r" b="b" t="t" l="l"/>
            <a:pathLst>
              <a:path h="1975530" w="2168746">
                <a:moveTo>
                  <a:pt x="0" y="0"/>
                </a:moveTo>
                <a:lnTo>
                  <a:pt x="2168746" y="0"/>
                </a:lnTo>
                <a:lnTo>
                  <a:pt x="2168746" y="1975530"/>
                </a:lnTo>
                <a:lnTo>
                  <a:pt x="0" y="19755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661866">
            <a:off x="1811675" y="6735367"/>
            <a:ext cx="994509" cy="827928"/>
          </a:xfrm>
          <a:custGeom>
            <a:avLst/>
            <a:gdLst/>
            <a:ahLst/>
            <a:cxnLst/>
            <a:rect r="r" b="b" t="t" l="l"/>
            <a:pathLst>
              <a:path h="827928" w="994509">
                <a:moveTo>
                  <a:pt x="994508" y="0"/>
                </a:moveTo>
                <a:lnTo>
                  <a:pt x="0" y="0"/>
                </a:lnTo>
                <a:lnTo>
                  <a:pt x="0" y="827928"/>
                </a:lnTo>
                <a:lnTo>
                  <a:pt x="994508" y="827928"/>
                </a:lnTo>
                <a:lnTo>
                  <a:pt x="9945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83530" y="8092023"/>
            <a:ext cx="931274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Cheong Iok Cheong DC226373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476952">
            <a:off x="15605936" y="384553"/>
            <a:ext cx="5364128" cy="5403426"/>
          </a:xfrm>
          <a:custGeom>
            <a:avLst/>
            <a:gdLst/>
            <a:ahLst/>
            <a:cxnLst/>
            <a:rect r="r" b="b" t="t" l="l"/>
            <a:pathLst>
              <a:path h="5403426" w="5364128">
                <a:moveTo>
                  <a:pt x="5364128" y="0"/>
                </a:moveTo>
                <a:lnTo>
                  <a:pt x="0" y="0"/>
                </a:lnTo>
                <a:lnTo>
                  <a:pt x="0" y="5403426"/>
                </a:lnTo>
                <a:lnTo>
                  <a:pt x="5364128" y="5403426"/>
                </a:lnTo>
                <a:lnTo>
                  <a:pt x="5364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2340" y="6659617"/>
            <a:ext cx="2546052" cy="2627258"/>
          </a:xfrm>
          <a:custGeom>
            <a:avLst/>
            <a:gdLst/>
            <a:ahLst/>
            <a:cxnLst/>
            <a:rect r="r" b="b" t="t" l="l"/>
            <a:pathLst>
              <a:path h="2627258" w="2546052">
                <a:moveTo>
                  <a:pt x="0" y="0"/>
                </a:moveTo>
                <a:lnTo>
                  <a:pt x="2546051" y="0"/>
                </a:lnTo>
                <a:lnTo>
                  <a:pt x="2546051" y="2627258"/>
                </a:lnTo>
                <a:lnTo>
                  <a:pt x="0" y="2627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894966">
            <a:off x="1032544" y="1797752"/>
            <a:ext cx="6235238" cy="6540072"/>
            <a:chOff x="0" y="0"/>
            <a:chExt cx="13716000" cy="14386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7"/>
              <a:stretch>
                <a:fillRect l="-19964" t="0" r="-1996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8"/>
              <a:stretch>
                <a:fillRect l="-412" t="0" r="-41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95250" y="-185614"/>
            <a:ext cx="2519766" cy="2295278"/>
          </a:xfrm>
          <a:custGeom>
            <a:avLst/>
            <a:gdLst/>
            <a:ahLst/>
            <a:cxnLst/>
            <a:rect r="r" b="b" t="t" l="l"/>
            <a:pathLst>
              <a:path h="2295278" w="2519766">
                <a:moveTo>
                  <a:pt x="0" y="0"/>
                </a:moveTo>
                <a:lnTo>
                  <a:pt x="2519766" y="0"/>
                </a:lnTo>
                <a:lnTo>
                  <a:pt x="2519766" y="2295278"/>
                </a:lnTo>
                <a:lnTo>
                  <a:pt x="0" y="2295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61172" y="2925118"/>
            <a:ext cx="7505256" cy="670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309">
                <a:solidFill>
                  <a:srgbClr val="935F55"/>
                </a:solidFill>
                <a:latin typeface="Cakerolli"/>
                <a:ea typeface="Cakerolli"/>
                <a:cs typeface="Cakerolli"/>
                <a:sym typeface="Cakerolli"/>
              </a:rPr>
              <a:t>Comprehensive food order system encompasses a login system, food management system, order system, and admin management system. The objective of this project was to create a user-friendly and efficient platform that streamlines the food ordering process, enhances customer experience, and facilitates effective administrative management in the food industry.</a:t>
            </a:r>
          </a:p>
          <a:p>
            <a:pPr algn="l">
              <a:lnSpc>
                <a:spcPts val="463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901584" y="9030125"/>
            <a:ext cx="2394917" cy="2513749"/>
          </a:xfrm>
          <a:custGeom>
            <a:avLst/>
            <a:gdLst/>
            <a:ahLst/>
            <a:cxnLst/>
            <a:rect r="r" b="b" t="t" l="l"/>
            <a:pathLst>
              <a:path h="2513749" w="2394917">
                <a:moveTo>
                  <a:pt x="0" y="0"/>
                </a:moveTo>
                <a:lnTo>
                  <a:pt x="2394917" y="0"/>
                </a:lnTo>
                <a:lnTo>
                  <a:pt x="2394917" y="2513750"/>
                </a:lnTo>
                <a:lnTo>
                  <a:pt x="0" y="251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61172" y="1703151"/>
            <a:ext cx="6631262" cy="119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3"/>
              </a:lnSpc>
            </a:pPr>
            <a:r>
              <a:rPr lang="en-US" sz="6966" b="true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661866">
            <a:off x="13749048" y="1528447"/>
            <a:ext cx="911129" cy="758515"/>
          </a:xfrm>
          <a:custGeom>
            <a:avLst/>
            <a:gdLst/>
            <a:ahLst/>
            <a:cxnLst/>
            <a:rect r="r" b="b" t="t" l="l"/>
            <a:pathLst>
              <a:path h="758515" w="911129">
                <a:moveTo>
                  <a:pt x="911129" y="0"/>
                </a:moveTo>
                <a:lnTo>
                  <a:pt x="0" y="0"/>
                </a:lnTo>
                <a:lnTo>
                  <a:pt x="0" y="758515"/>
                </a:lnTo>
                <a:lnTo>
                  <a:pt x="911129" y="758515"/>
                </a:lnTo>
                <a:lnTo>
                  <a:pt x="91112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690">
            <a:off x="954919" y="4515181"/>
            <a:ext cx="5319035" cy="3989277"/>
          </a:xfrm>
          <a:custGeom>
            <a:avLst/>
            <a:gdLst/>
            <a:ahLst/>
            <a:cxnLst/>
            <a:rect r="r" b="b" t="t" l="l"/>
            <a:pathLst>
              <a:path h="3989277" w="5319035">
                <a:moveTo>
                  <a:pt x="0" y="0"/>
                </a:moveTo>
                <a:lnTo>
                  <a:pt x="5319036" y="0"/>
                </a:lnTo>
                <a:lnTo>
                  <a:pt x="5319036" y="3989277"/>
                </a:lnTo>
                <a:lnTo>
                  <a:pt x="0" y="3989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4690">
            <a:off x="1161634" y="4670218"/>
            <a:ext cx="4905606" cy="3679204"/>
          </a:xfrm>
          <a:custGeom>
            <a:avLst/>
            <a:gdLst/>
            <a:ahLst/>
            <a:cxnLst/>
            <a:rect r="r" b="b" t="t" l="l"/>
            <a:pathLst>
              <a:path h="3679204" w="4905606">
                <a:moveTo>
                  <a:pt x="0" y="0"/>
                </a:moveTo>
                <a:lnTo>
                  <a:pt x="4905606" y="0"/>
                </a:lnTo>
                <a:lnTo>
                  <a:pt x="4905606" y="3679204"/>
                </a:lnTo>
                <a:lnTo>
                  <a:pt x="0" y="3679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1">
            <a:off x="6540060" y="3773518"/>
            <a:ext cx="5319035" cy="3989277"/>
          </a:xfrm>
          <a:custGeom>
            <a:avLst/>
            <a:gdLst/>
            <a:ahLst/>
            <a:cxnLst/>
            <a:rect r="r" b="b" t="t" l="l"/>
            <a:pathLst>
              <a:path h="3989277" w="5319035">
                <a:moveTo>
                  <a:pt x="0" y="0"/>
                </a:moveTo>
                <a:lnTo>
                  <a:pt x="5319035" y="0"/>
                </a:lnTo>
                <a:lnTo>
                  <a:pt x="5319035" y="3989276"/>
                </a:lnTo>
                <a:lnTo>
                  <a:pt x="0" y="39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1">
            <a:off x="6746775" y="3928554"/>
            <a:ext cx="4905606" cy="3679204"/>
          </a:xfrm>
          <a:custGeom>
            <a:avLst/>
            <a:gdLst/>
            <a:ahLst/>
            <a:cxnLst/>
            <a:rect r="r" b="b" t="t" l="l"/>
            <a:pathLst>
              <a:path h="3679204" w="4905606">
                <a:moveTo>
                  <a:pt x="0" y="0"/>
                </a:moveTo>
                <a:lnTo>
                  <a:pt x="4905605" y="0"/>
                </a:lnTo>
                <a:lnTo>
                  <a:pt x="4905605" y="3679204"/>
                </a:lnTo>
                <a:lnTo>
                  <a:pt x="0" y="3679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33137">
            <a:off x="12129162" y="4360145"/>
            <a:ext cx="5319035" cy="3989277"/>
          </a:xfrm>
          <a:custGeom>
            <a:avLst/>
            <a:gdLst/>
            <a:ahLst/>
            <a:cxnLst/>
            <a:rect r="r" b="b" t="t" l="l"/>
            <a:pathLst>
              <a:path h="3989277" w="5319035">
                <a:moveTo>
                  <a:pt x="0" y="0"/>
                </a:moveTo>
                <a:lnTo>
                  <a:pt x="5319036" y="0"/>
                </a:lnTo>
                <a:lnTo>
                  <a:pt x="5319036" y="3989277"/>
                </a:lnTo>
                <a:lnTo>
                  <a:pt x="0" y="3989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3137">
            <a:off x="12335877" y="4515181"/>
            <a:ext cx="4905606" cy="3679204"/>
          </a:xfrm>
          <a:custGeom>
            <a:avLst/>
            <a:gdLst/>
            <a:ahLst/>
            <a:cxnLst/>
            <a:rect r="r" b="b" t="t" l="l"/>
            <a:pathLst>
              <a:path h="3679204" w="4905606">
                <a:moveTo>
                  <a:pt x="0" y="0"/>
                </a:moveTo>
                <a:lnTo>
                  <a:pt x="4905606" y="0"/>
                </a:lnTo>
                <a:lnTo>
                  <a:pt x="4905606" y="3679204"/>
                </a:lnTo>
                <a:lnTo>
                  <a:pt x="0" y="3679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925836">
            <a:off x="-1399912" y="-766671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7164" y="1384850"/>
            <a:ext cx="3780849" cy="1828556"/>
          </a:xfrm>
          <a:custGeom>
            <a:avLst/>
            <a:gdLst/>
            <a:ahLst/>
            <a:cxnLst/>
            <a:rect r="r" b="b" t="t" l="l"/>
            <a:pathLst>
              <a:path h="1828556" w="3780849">
                <a:moveTo>
                  <a:pt x="0" y="0"/>
                </a:moveTo>
                <a:lnTo>
                  <a:pt x="3780849" y="0"/>
                </a:lnTo>
                <a:lnTo>
                  <a:pt x="3780849" y="1828556"/>
                </a:lnTo>
                <a:lnTo>
                  <a:pt x="0" y="1828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0098" y="8160981"/>
            <a:ext cx="3450140" cy="3691784"/>
          </a:xfrm>
          <a:custGeom>
            <a:avLst/>
            <a:gdLst/>
            <a:ahLst/>
            <a:cxnLst/>
            <a:rect r="r" b="b" t="t" l="l"/>
            <a:pathLst>
              <a:path h="3691784" w="3450140">
                <a:moveTo>
                  <a:pt x="0" y="0"/>
                </a:moveTo>
                <a:lnTo>
                  <a:pt x="3450140" y="0"/>
                </a:lnTo>
                <a:lnTo>
                  <a:pt x="3450140" y="3691784"/>
                </a:lnTo>
                <a:lnTo>
                  <a:pt x="0" y="3691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34834" y="8356371"/>
            <a:ext cx="2519766" cy="2295278"/>
          </a:xfrm>
          <a:custGeom>
            <a:avLst/>
            <a:gdLst/>
            <a:ahLst/>
            <a:cxnLst/>
            <a:rect r="r" b="b" t="t" l="l"/>
            <a:pathLst>
              <a:path h="2295278" w="2519766">
                <a:moveTo>
                  <a:pt x="0" y="0"/>
                </a:moveTo>
                <a:lnTo>
                  <a:pt x="2519766" y="0"/>
                </a:lnTo>
                <a:lnTo>
                  <a:pt x="2519766" y="2295278"/>
                </a:lnTo>
                <a:lnTo>
                  <a:pt x="0" y="22952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148247" y="8512456"/>
            <a:ext cx="2519766" cy="2295278"/>
          </a:xfrm>
          <a:custGeom>
            <a:avLst/>
            <a:gdLst/>
            <a:ahLst/>
            <a:cxnLst/>
            <a:rect r="r" b="b" t="t" l="l"/>
            <a:pathLst>
              <a:path h="2295278" w="2519766">
                <a:moveTo>
                  <a:pt x="2519766" y="0"/>
                </a:moveTo>
                <a:lnTo>
                  <a:pt x="0" y="0"/>
                </a:lnTo>
                <a:lnTo>
                  <a:pt x="0" y="2295278"/>
                </a:lnTo>
                <a:lnTo>
                  <a:pt x="2519766" y="2295278"/>
                </a:lnTo>
                <a:lnTo>
                  <a:pt x="251976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52278" y="967905"/>
            <a:ext cx="9383443" cy="110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3"/>
              </a:lnSpc>
            </a:pPr>
            <a:r>
              <a:rPr lang="en-US" sz="6466" b="true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4520" y="5535633"/>
            <a:ext cx="389983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ENHANCE THE CUSTOMER EXPERIENCE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0098" y="4450033"/>
            <a:ext cx="332049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CENTRALIZE AND SIMPLIFY BACK-OFFICE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12189" y="5268933"/>
            <a:ext cx="435298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DRIVE OPERATIONAL EFFICIENCY AND DATA-DRIVEN DECISIONS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12949" y="4304755"/>
            <a:ext cx="4827933" cy="6218649"/>
          </a:xfrm>
          <a:custGeom>
            <a:avLst/>
            <a:gdLst/>
            <a:ahLst/>
            <a:cxnLst/>
            <a:rect r="r" b="b" t="t" l="l"/>
            <a:pathLst>
              <a:path h="6218649" w="4827933">
                <a:moveTo>
                  <a:pt x="4827933" y="0"/>
                </a:moveTo>
                <a:lnTo>
                  <a:pt x="0" y="0"/>
                </a:lnTo>
                <a:lnTo>
                  <a:pt x="0" y="6218649"/>
                </a:lnTo>
                <a:lnTo>
                  <a:pt x="4827933" y="6218649"/>
                </a:lnTo>
                <a:lnTo>
                  <a:pt x="48279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45144" y="-662701"/>
            <a:ext cx="3887291" cy="3887291"/>
          </a:xfrm>
          <a:custGeom>
            <a:avLst/>
            <a:gdLst/>
            <a:ahLst/>
            <a:cxnLst/>
            <a:rect r="r" b="b" t="t" l="l"/>
            <a:pathLst>
              <a:path h="3887291" w="3887291">
                <a:moveTo>
                  <a:pt x="0" y="0"/>
                </a:moveTo>
                <a:lnTo>
                  <a:pt x="3887290" y="0"/>
                </a:lnTo>
                <a:lnTo>
                  <a:pt x="3887290" y="3887290"/>
                </a:lnTo>
                <a:lnTo>
                  <a:pt x="0" y="388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66887">
            <a:off x="-268127" y="240909"/>
            <a:ext cx="3257781" cy="1575581"/>
          </a:xfrm>
          <a:custGeom>
            <a:avLst/>
            <a:gdLst/>
            <a:ahLst/>
            <a:cxnLst/>
            <a:rect r="r" b="b" t="t" l="l"/>
            <a:pathLst>
              <a:path h="1575581" w="3257781">
                <a:moveTo>
                  <a:pt x="3257781" y="0"/>
                </a:moveTo>
                <a:lnTo>
                  <a:pt x="0" y="0"/>
                </a:lnTo>
                <a:lnTo>
                  <a:pt x="0" y="1575582"/>
                </a:lnTo>
                <a:lnTo>
                  <a:pt x="3257781" y="1575582"/>
                </a:lnTo>
                <a:lnTo>
                  <a:pt x="32577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5144" y="7414079"/>
            <a:ext cx="4614521" cy="3322455"/>
          </a:xfrm>
          <a:custGeom>
            <a:avLst/>
            <a:gdLst/>
            <a:ahLst/>
            <a:cxnLst/>
            <a:rect r="r" b="b" t="t" l="l"/>
            <a:pathLst>
              <a:path h="3322455" w="4614521">
                <a:moveTo>
                  <a:pt x="0" y="0"/>
                </a:moveTo>
                <a:lnTo>
                  <a:pt x="4614520" y="0"/>
                </a:lnTo>
                <a:lnTo>
                  <a:pt x="4614520" y="3322456"/>
                </a:lnTo>
                <a:lnTo>
                  <a:pt x="0" y="3322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6877" y="3745780"/>
            <a:ext cx="2530289" cy="2530289"/>
          </a:xfrm>
          <a:custGeom>
            <a:avLst/>
            <a:gdLst/>
            <a:ahLst/>
            <a:cxnLst/>
            <a:rect r="r" b="b" t="t" l="l"/>
            <a:pathLst>
              <a:path h="2530289" w="2530289">
                <a:moveTo>
                  <a:pt x="0" y="0"/>
                </a:moveTo>
                <a:lnTo>
                  <a:pt x="2530289" y="0"/>
                </a:lnTo>
                <a:lnTo>
                  <a:pt x="2530289" y="2530289"/>
                </a:lnTo>
                <a:lnTo>
                  <a:pt x="0" y="25302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62216" y="3765266"/>
            <a:ext cx="2694842" cy="2562550"/>
          </a:xfrm>
          <a:custGeom>
            <a:avLst/>
            <a:gdLst/>
            <a:ahLst/>
            <a:cxnLst/>
            <a:rect r="r" b="b" t="t" l="l"/>
            <a:pathLst>
              <a:path h="2562550" w="2694842">
                <a:moveTo>
                  <a:pt x="0" y="0"/>
                </a:moveTo>
                <a:lnTo>
                  <a:pt x="2694843" y="0"/>
                </a:lnTo>
                <a:lnTo>
                  <a:pt x="2694843" y="2562550"/>
                </a:lnTo>
                <a:lnTo>
                  <a:pt x="0" y="2562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90509" y="3299601"/>
            <a:ext cx="2948728" cy="3208801"/>
          </a:xfrm>
          <a:custGeom>
            <a:avLst/>
            <a:gdLst/>
            <a:ahLst/>
            <a:cxnLst/>
            <a:rect r="r" b="b" t="t" l="l"/>
            <a:pathLst>
              <a:path h="3208801" w="2948728">
                <a:moveTo>
                  <a:pt x="0" y="0"/>
                </a:moveTo>
                <a:lnTo>
                  <a:pt x="2948728" y="0"/>
                </a:lnTo>
                <a:lnTo>
                  <a:pt x="2948728" y="3208802"/>
                </a:lnTo>
                <a:lnTo>
                  <a:pt x="0" y="32088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34217" y="4131168"/>
            <a:ext cx="2320948" cy="2377235"/>
          </a:xfrm>
          <a:custGeom>
            <a:avLst/>
            <a:gdLst/>
            <a:ahLst/>
            <a:cxnLst/>
            <a:rect r="r" b="b" t="t" l="l"/>
            <a:pathLst>
              <a:path h="2377235" w="2320948">
                <a:moveTo>
                  <a:pt x="0" y="0"/>
                </a:moveTo>
                <a:lnTo>
                  <a:pt x="2320948" y="0"/>
                </a:lnTo>
                <a:lnTo>
                  <a:pt x="2320948" y="2377235"/>
                </a:lnTo>
                <a:lnTo>
                  <a:pt x="0" y="2377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5508" y="1507825"/>
            <a:ext cx="11293847" cy="11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b="true" sz="6739" spc="336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Function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9202" y="7128329"/>
            <a:ext cx="389983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LOGIN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2383" y="7128329"/>
            <a:ext cx="389983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FOOD MANAGEMENT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32644" y="6823529"/>
            <a:ext cx="389983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ORDER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2477" y="7090229"/>
            <a:ext cx="389983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ADMIN MANAGEMENT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2228" y="880097"/>
            <a:ext cx="3706129" cy="2650444"/>
          </a:xfrm>
          <a:custGeom>
            <a:avLst/>
            <a:gdLst/>
            <a:ahLst/>
            <a:cxnLst/>
            <a:rect r="r" b="b" t="t" l="l"/>
            <a:pathLst>
              <a:path h="2650444" w="3706129">
                <a:moveTo>
                  <a:pt x="0" y="0"/>
                </a:moveTo>
                <a:lnTo>
                  <a:pt x="3706129" y="0"/>
                </a:lnTo>
                <a:lnTo>
                  <a:pt x="3706129" y="2650444"/>
                </a:lnTo>
                <a:lnTo>
                  <a:pt x="0" y="26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7374" y="950195"/>
            <a:ext cx="3510093" cy="2510248"/>
          </a:xfrm>
          <a:custGeom>
            <a:avLst/>
            <a:gdLst/>
            <a:ahLst/>
            <a:cxnLst/>
            <a:rect r="r" b="b" t="t" l="l"/>
            <a:pathLst>
              <a:path h="2510248" w="3510093">
                <a:moveTo>
                  <a:pt x="0" y="0"/>
                </a:moveTo>
                <a:lnTo>
                  <a:pt x="3510093" y="0"/>
                </a:lnTo>
                <a:lnTo>
                  <a:pt x="3510093" y="2510248"/>
                </a:lnTo>
                <a:lnTo>
                  <a:pt x="0" y="251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40881" y="3816863"/>
            <a:ext cx="3706129" cy="2650444"/>
          </a:xfrm>
          <a:custGeom>
            <a:avLst/>
            <a:gdLst/>
            <a:ahLst/>
            <a:cxnLst/>
            <a:rect r="r" b="b" t="t" l="l"/>
            <a:pathLst>
              <a:path h="2650444" w="3706129">
                <a:moveTo>
                  <a:pt x="0" y="0"/>
                </a:moveTo>
                <a:lnTo>
                  <a:pt x="3706129" y="0"/>
                </a:lnTo>
                <a:lnTo>
                  <a:pt x="3706129" y="2650443"/>
                </a:lnTo>
                <a:lnTo>
                  <a:pt x="0" y="265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6028" y="3886960"/>
            <a:ext cx="3510093" cy="2510248"/>
          </a:xfrm>
          <a:custGeom>
            <a:avLst/>
            <a:gdLst/>
            <a:ahLst/>
            <a:cxnLst/>
            <a:rect r="r" b="b" t="t" l="l"/>
            <a:pathLst>
              <a:path h="2510248" w="3510093">
                <a:moveTo>
                  <a:pt x="0" y="0"/>
                </a:moveTo>
                <a:lnTo>
                  <a:pt x="3510092" y="0"/>
                </a:lnTo>
                <a:lnTo>
                  <a:pt x="3510092" y="2510248"/>
                </a:lnTo>
                <a:lnTo>
                  <a:pt x="0" y="251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7374" y="6756459"/>
            <a:ext cx="3706129" cy="2650444"/>
          </a:xfrm>
          <a:custGeom>
            <a:avLst/>
            <a:gdLst/>
            <a:ahLst/>
            <a:cxnLst/>
            <a:rect r="r" b="b" t="t" l="l"/>
            <a:pathLst>
              <a:path h="2650444" w="3706129">
                <a:moveTo>
                  <a:pt x="0" y="0"/>
                </a:moveTo>
                <a:lnTo>
                  <a:pt x="3706129" y="0"/>
                </a:lnTo>
                <a:lnTo>
                  <a:pt x="3706129" y="2650444"/>
                </a:lnTo>
                <a:lnTo>
                  <a:pt x="0" y="26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2521" y="6826557"/>
            <a:ext cx="3510093" cy="2510248"/>
          </a:xfrm>
          <a:custGeom>
            <a:avLst/>
            <a:gdLst/>
            <a:ahLst/>
            <a:cxnLst/>
            <a:rect r="r" b="b" t="t" l="l"/>
            <a:pathLst>
              <a:path h="2510248" w="3510093">
                <a:moveTo>
                  <a:pt x="0" y="0"/>
                </a:moveTo>
                <a:lnTo>
                  <a:pt x="3510093" y="0"/>
                </a:lnTo>
                <a:lnTo>
                  <a:pt x="3510093" y="2510248"/>
                </a:lnTo>
                <a:lnTo>
                  <a:pt x="0" y="251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43581" y="1244035"/>
            <a:ext cx="1824867" cy="1157961"/>
          </a:xfrm>
          <a:custGeom>
            <a:avLst/>
            <a:gdLst/>
            <a:ahLst/>
            <a:cxnLst/>
            <a:rect r="r" b="b" t="t" l="l"/>
            <a:pathLst>
              <a:path h="1157961" w="1824867">
                <a:moveTo>
                  <a:pt x="0" y="0"/>
                </a:moveTo>
                <a:lnTo>
                  <a:pt x="1824867" y="0"/>
                </a:lnTo>
                <a:lnTo>
                  <a:pt x="1824867" y="1157961"/>
                </a:lnTo>
                <a:lnTo>
                  <a:pt x="0" y="115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41142">
            <a:off x="14192961" y="4182424"/>
            <a:ext cx="1380223" cy="1504330"/>
          </a:xfrm>
          <a:custGeom>
            <a:avLst/>
            <a:gdLst/>
            <a:ahLst/>
            <a:cxnLst/>
            <a:rect r="r" b="b" t="t" l="l"/>
            <a:pathLst>
              <a:path h="1504330" w="1380223">
                <a:moveTo>
                  <a:pt x="0" y="0"/>
                </a:moveTo>
                <a:lnTo>
                  <a:pt x="1380223" y="0"/>
                </a:lnTo>
                <a:lnTo>
                  <a:pt x="1380223" y="1504330"/>
                </a:lnTo>
                <a:lnTo>
                  <a:pt x="0" y="1504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70271">
            <a:off x="11890872" y="7080856"/>
            <a:ext cx="1663097" cy="1206501"/>
          </a:xfrm>
          <a:custGeom>
            <a:avLst/>
            <a:gdLst/>
            <a:ahLst/>
            <a:cxnLst/>
            <a:rect r="r" b="b" t="t" l="l"/>
            <a:pathLst>
              <a:path h="1206501" w="1663097">
                <a:moveTo>
                  <a:pt x="0" y="0"/>
                </a:moveTo>
                <a:lnTo>
                  <a:pt x="1663097" y="0"/>
                </a:lnTo>
                <a:lnTo>
                  <a:pt x="1663097" y="1206501"/>
                </a:lnTo>
                <a:lnTo>
                  <a:pt x="0" y="1206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69567">
            <a:off x="15391934" y="7778785"/>
            <a:ext cx="4134580" cy="3074624"/>
          </a:xfrm>
          <a:custGeom>
            <a:avLst/>
            <a:gdLst/>
            <a:ahLst/>
            <a:cxnLst/>
            <a:rect r="r" b="b" t="t" l="l"/>
            <a:pathLst>
              <a:path h="3074624" w="4134580">
                <a:moveTo>
                  <a:pt x="0" y="0"/>
                </a:moveTo>
                <a:lnTo>
                  <a:pt x="4134580" y="0"/>
                </a:lnTo>
                <a:lnTo>
                  <a:pt x="4134580" y="3074624"/>
                </a:lnTo>
                <a:lnTo>
                  <a:pt x="0" y="3074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12910" y="-1250807"/>
            <a:ext cx="3441127" cy="3441127"/>
          </a:xfrm>
          <a:custGeom>
            <a:avLst/>
            <a:gdLst/>
            <a:ahLst/>
            <a:cxnLst/>
            <a:rect r="r" b="b" t="t" l="l"/>
            <a:pathLst>
              <a:path h="3441127" w="3441127">
                <a:moveTo>
                  <a:pt x="0" y="0"/>
                </a:moveTo>
                <a:lnTo>
                  <a:pt x="3441127" y="0"/>
                </a:lnTo>
                <a:lnTo>
                  <a:pt x="3441127" y="3441127"/>
                </a:lnTo>
                <a:lnTo>
                  <a:pt x="0" y="3441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297482">
            <a:off x="15730140" y="-556885"/>
            <a:ext cx="2546052" cy="2627258"/>
          </a:xfrm>
          <a:custGeom>
            <a:avLst/>
            <a:gdLst/>
            <a:ahLst/>
            <a:cxnLst/>
            <a:rect r="r" b="b" t="t" l="l"/>
            <a:pathLst>
              <a:path h="2627258" w="2546052">
                <a:moveTo>
                  <a:pt x="0" y="0"/>
                </a:moveTo>
                <a:lnTo>
                  <a:pt x="2546051" y="0"/>
                </a:lnTo>
                <a:lnTo>
                  <a:pt x="2546051" y="2627258"/>
                </a:lnTo>
                <a:lnTo>
                  <a:pt x="0" y="26272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5835" y="3791710"/>
            <a:ext cx="8875619" cy="23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sz="6739" spc="336" b="true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Project Walkthrough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65995" y="2248466"/>
            <a:ext cx="1902454" cy="8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b="true" sz="3845">
                <a:solidFill>
                  <a:srgbClr val="935F55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Japan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9785" y="5136070"/>
            <a:ext cx="1954913" cy="90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b="true" sz="3951">
                <a:solidFill>
                  <a:srgbClr val="935F55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Italy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96501" y="8076398"/>
            <a:ext cx="2051838" cy="93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7"/>
              </a:lnSpc>
            </a:pPr>
            <a:r>
              <a:rPr lang="en-US" b="true" sz="4147">
                <a:solidFill>
                  <a:srgbClr val="935F55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Mexico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336813">
            <a:off x="10984257" y="4736897"/>
            <a:ext cx="1012809" cy="843164"/>
          </a:xfrm>
          <a:custGeom>
            <a:avLst/>
            <a:gdLst/>
            <a:ahLst/>
            <a:cxnLst/>
            <a:rect r="r" b="b" t="t" l="l"/>
            <a:pathLst>
              <a:path h="843164" w="1012809">
                <a:moveTo>
                  <a:pt x="0" y="0"/>
                </a:moveTo>
                <a:lnTo>
                  <a:pt x="1012809" y="0"/>
                </a:lnTo>
                <a:lnTo>
                  <a:pt x="1012809" y="843163"/>
                </a:lnTo>
                <a:lnTo>
                  <a:pt x="0" y="8431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83751">
            <a:off x="-1848672" y="7013208"/>
            <a:ext cx="4902709" cy="4679859"/>
          </a:xfrm>
          <a:custGeom>
            <a:avLst/>
            <a:gdLst/>
            <a:ahLst/>
            <a:cxnLst/>
            <a:rect r="r" b="b" t="t" l="l"/>
            <a:pathLst>
              <a:path h="4679859" w="4902709">
                <a:moveTo>
                  <a:pt x="0" y="0"/>
                </a:moveTo>
                <a:lnTo>
                  <a:pt x="4902710" y="0"/>
                </a:lnTo>
                <a:lnTo>
                  <a:pt x="4902710" y="4679858"/>
                </a:lnTo>
                <a:lnTo>
                  <a:pt x="0" y="4679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0553" y="5190674"/>
            <a:ext cx="6352400" cy="5347566"/>
          </a:xfrm>
          <a:custGeom>
            <a:avLst/>
            <a:gdLst/>
            <a:ahLst/>
            <a:cxnLst/>
            <a:rect r="r" b="b" t="t" l="l"/>
            <a:pathLst>
              <a:path h="5347566" w="6352400">
                <a:moveTo>
                  <a:pt x="0" y="0"/>
                </a:moveTo>
                <a:lnTo>
                  <a:pt x="6352401" y="0"/>
                </a:lnTo>
                <a:lnTo>
                  <a:pt x="6352401" y="5347566"/>
                </a:lnTo>
                <a:lnTo>
                  <a:pt x="0" y="534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4030">
            <a:off x="15301117" y="7013208"/>
            <a:ext cx="4902709" cy="4679859"/>
          </a:xfrm>
          <a:custGeom>
            <a:avLst/>
            <a:gdLst/>
            <a:ahLst/>
            <a:cxnLst/>
            <a:rect r="r" b="b" t="t" l="l"/>
            <a:pathLst>
              <a:path h="4679859" w="4902709">
                <a:moveTo>
                  <a:pt x="0" y="0"/>
                </a:moveTo>
                <a:lnTo>
                  <a:pt x="4902709" y="0"/>
                </a:lnTo>
                <a:lnTo>
                  <a:pt x="4902709" y="4679858"/>
                </a:lnTo>
                <a:lnTo>
                  <a:pt x="0" y="4679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683168" y="5190674"/>
            <a:ext cx="4604832" cy="6238072"/>
          </a:xfrm>
          <a:custGeom>
            <a:avLst/>
            <a:gdLst/>
            <a:ahLst/>
            <a:cxnLst/>
            <a:rect r="r" b="b" t="t" l="l"/>
            <a:pathLst>
              <a:path h="6238072" w="4604832">
                <a:moveTo>
                  <a:pt x="4604832" y="0"/>
                </a:moveTo>
                <a:lnTo>
                  <a:pt x="0" y="0"/>
                </a:lnTo>
                <a:lnTo>
                  <a:pt x="0" y="6238073"/>
                </a:lnTo>
                <a:lnTo>
                  <a:pt x="4604832" y="6238073"/>
                </a:lnTo>
                <a:lnTo>
                  <a:pt x="46048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95129" y="-1361811"/>
            <a:ext cx="4512503" cy="4537252"/>
          </a:xfrm>
          <a:custGeom>
            <a:avLst/>
            <a:gdLst/>
            <a:ahLst/>
            <a:cxnLst/>
            <a:rect r="r" b="b" t="t" l="l"/>
            <a:pathLst>
              <a:path h="4537252" w="4512503">
                <a:moveTo>
                  <a:pt x="0" y="0"/>
                </a:moveTo>
                <a:lnTo>
                  <a:pt x="4512503" y="0"/>
                </a:lnTo>
                <a:lnTo>
                  <a:pt x="4512503" y="4537251"/>
                </a:lnTo>
                <a:lnTo>
                  <a:pt x="0" y="4537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187250" y="-991387"/>
            <a:ext cx="4144099" cy="4166827"/>
          </a:xfrm>
          <a:custGeom>
            <a:avLst/>
            <a:gdLst/>
            <a:ahLst/>
            <a:cxnLst/>
            <a:rect r="r" b="b" t="t" l="l"/>
            <a:pathLst>
              <a:path h="4166827" w="4144099">
                <a:moveTo>
                  <a:pt x="4144100" y="0"/>
                </a:moveTo>
                <a:lnTo>
                  <a:pt x="0" y="0"/>
                </a:lnTo>
                <a:lnTo>
                  <a:pt x="0" y="4166827"/>
                </a:lnTo>
                <a:lnTo>
                  <a:pt x="4144100" y="4166827"/>
                </a:lnTo>
                <a:lnTo>
                  <a:pt x="414410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01188" y="7864457"/>
            <a:ext cx="3485623" cy="3729753"/>
          </a:xfrm>
          <a:custGeom>
            <a:avLst/>
            <a:gdLst/>
            <a:ahLst/>
            <a:cxnLst/>
            <a:rect r="r" b="b" t="t" l="l"/>
            <a:pathLst>
              <a:path h="3729753" w="3485623">
                <a:moveTo>
                  <a:pt x="0" y="0"/>
                </a:moveTo>
                <a:lnTo>
                  <a:pt x="3485624" y="0"/>
                </a:lnTo>
                <a:lnTo>
                  <a:pt x="3485624" y="3729753"/>
                </a:lnTo>
                <a:lnTo>
                  <a:pt x="0" y="37297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4152845" y="8581695"/>
            <a:ext cx="2519766" cy="2295278"/>
          </a:xfrm>
          <a:custGeom>
            <a:avLst/>
            <a:gdLst/>
            <a:ahLst/>
            <a:cxnLst/>
            <a:rect r="r" b="b" t="t" l="l"/>
            <a:pathLst>
              <a:path h="2295278" w="2519766">
                <a:moveTo>
                  <a:pt x="0" y="0"/>
                </a:moveTo>
                <a:lnTo>
                  <a:pt x="2519766" y="0"/>
                </a:lnTo>
                <a:lnTo>
                  <a:pt x="2519766" y="2295278"/>
                </a:lnTo>
                <a:lnTo>
                  <a:pt x="0" y="2295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5400000">
            <a:off x="11615389" y="8581695"/>
            <a:ext cx="2519766" cy="2295278"/>
          </a:xfrm>
          <a:custGeom>
            <a:avLst/>
            <a:gdLst/>
            <a:ahLst/>
            <a:cxnLst/>
            <a:rect r="r" b="b" t="t" l="l"/>
            <a:pathLst>
              <a:path h="2295278" w="2519766">
                <a:moveTo>
                  <a:pt x="0" y="2295278"/>
                </a:moveTo>
                <a:lnTo>
                  <a:pt x="2519766" y="2295278"/>
                </a:lnTo>
                <a:lnTo>
                  <a:pt x="2519766" y="0"/>
                </a:lnTo>
                <a:lnTo>
                  <a:pt x="0" y="0"/>
                </a:lnTo>
                <a:lnTo>
                  <a:pt x="0" y="229527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36272" y="5658099"/>
            <a:ext cx="7315200" cy="201168"/>
          </a:xfrm>
          <a:custGeom>
            <a:avLst/>
            <a:gdLst/>
            <a:ahLst/>
            <a:cxnLst/>
            <a:rect r="r" b="b" t="t" l="l"/>
            <a:pathLst>
              <a:path h="201168" w="7315200">
                <a:moveTo>
                  <a:pt x="0" y="0"/>
                </a:moveTo>
                <a:lnTo>
                  <a:pt x="7315200" y="0"/>
                </a:lnTo>
                <a:lnTo>
                  <a:pt x="7315200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07813" y="906815"/>
            <a:ext cx="1248768" cy="1146596"/>
          </a:xfrm>
          <a:custGeom>
            <a:avLst/>
            <a:gdLst/>
            <a:ahLst/>
            <a:cxnLst/>
            <a:rect r="r" b="b" t="t" l="l"/>
            <a:pathLst>
              <a:path h="1146596" w="1248768">
                <a:moveTo>
                  <a:pt x="0" y="0"/>
                </a:moveTo>
                <a:lnTo>
                  <a:pt x="1248768" y="0"/>
                </a:lnTo>
                <a:lnTo>
                  <a:pt x="1248768" y="1146596"/>
                </a:lnTo>
                <a:lnTo>
                  <a:pt x="0" y="11465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65089" y="3877626"/>
            <a:ext cx="9224200" cy="169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 spc="499">
                <a:solidFill>
                  <a:srgbClr val="935F55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Conclusion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9039">
            <a:off x="2756304" y="2321300"/>
            <a:ext cx="12775391" cy="5644400"/>
          </a:xfrm>
          <a:custGeom>
            <a:avLst/>
            <a:gdLst/>
            <a:ahLst/>
            <a:cxnLst/>
            <a:rect r="r" b="b" t="t" l="l"/>
            <a:pathLst>
              <a:path h="5644400" w="12775391">
                <a:moveTo>
                  <a:pt x="0" y="0"/>
                </a:moveTo>
                <a:lnTo>
                  <a:pt x="12775392" y="0"/>
                </a:lnTo>
                <a:lnTo>
                  <a:pt x="12775392" y="5644400"/>
                </a:lnTo>
                <a:lnTo>
                  <a:pt x="0" y="564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987862">
            <a:off x="-517407" y="7343549"/>
            <a:ext cx="4104129" cy="3917577"/>
          </a:xfrm>
          <a:custGeom>
            <a:avLst/>
            <a:gdLst/>
            <a:ahLst/>
            <a:cxnLst/>
            <a:rect r="r" b="b" t="t" l="l"/>
            <a:pathLst>
              <a:path h="3917577" w="4104129">
                <a:moveTo>
                  <a:pt x="0" y="0"/>
                </a:moveTo>
                <a:lnTo>
                  <a:pt x="4104128" y="0"/>
                </a:lnTo>
                <a:lnTo>
                  <a:pt x="4104128" y="3917578"/>
                </a:lnTo>
                <a:lnTo>
                  <a:pt x="0" y="3917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94280">
            <a:off x="15501732" y="-362272"/>
            <a:ext cx="4752543" cy="4536519"/>
          </a:xfrm>
          <a:custGeom>
            <a:avLst/>
            <a:gdLst/>
            <a:ahLst/>
            <a:cxnLst/>
            <a:rect r="r" b="b" t="t" l="l"/>
            <a:pathLst>
              <a:path h="4536519" w="4752543">
                <a:moveTo>
                  <a:pt x="0" y="0"/>
                </a:moveTo>
                <a:lnTo>
                  <a:pt x="4752544" y="0"/>
                </a:lnTo>
                <a:lnTo>
                  <a:pt x="4752544" y="4536519"/>
                </a:lnTo>
                <a:lnTo>
                  <a:pt x="0" y="453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24227" y="7176099"/>
            <a:ext cx="4387774" cy="4347885"/>
          </a:xfrm>
          <a:custGeom>
            <a:avLst/>
            <a:gdLst/>
            <a:ahLst/>
            <a:cxnLst/>
            <a:rect r="r" b="b" t="t" l="l"/>
            <a:pathLst>
              <a:path h="4347885" w="4387774">
                <a:moveTo>
                  <a:pt x="0" y="0"/>
                </a:moveTo>
                <a:lnTo>
                  <a:pt x="4387774" y="0"/>
                </a:lnTo>
                <a:lnTo>
                  <a:pt x="4387774" y="4347885"/>
                </a:lnTo>
                <a:lnTo>
                  <a:pt x="0" y="4347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4147" y="-1028700"/>
            <a:ext cx="4420109" cy="4468860"/>
          </a:xfrm>
          <a:custGeom>
            <a:avLst/>
            <a:gdLst/>
            <a:ahLst/>
            <a:cxnLst/>
            <a:rect r="r" b="b" t="t" l="l"/>
            <a:pathLst>
              <a:path h="4468860" w="4420109">
                <a:moveTo>
                  <a:pt x="0" y="0"/>
                </a:moveTo>
                <a:lnTo>
                  <a:pt x="4420109" y="0"/>
                </a:lnTo>
                <a:lnTo>
                  <a:pt x="4420109" y="4468860"/>
                </a:lnTo>
                <a:lnTo>
                  <a:pt x="0" y="44688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94233" y="556690"/>
            <a:ext cx="3257781" cy="1575581"/>
          </a:xfrm>
          <a:custGeom>
            <a:avLst/>
            <a:gdLst/>
            <a:ahLst/>
            <a:cxnLst/>
            <a:rect r="r" b="b" t="t" l="l"/>
            <a:pathLst>
              <a:path h="1575581" w="3257781">
                <a:moveTo>
                  <a:pt x="3257780" y="0"/>
                </a:moveTo>
                <a:lnTo>
                  <a:pt x="0" y="0"/>
                </a:lnTo>
                <a:lnTo>
                  <a:pt x="0" y="1575581"/>
                </a:lnTo>
                <a:lnTo>
                  <a:pt x="3257780" y="1575581"/>
                </a:lnTo>
                <a:lnTo>
                  <a:pt x="325778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33106" y="6561590"/>
            <a:ext cx="2796201" cy="2885386"/>
          </a:xfrm>
          <a:custGeom>
            <a:avLst/>
            <a:gdLst/>
            <a:ahLst/>
            <a:cxnLst/>
            <a:rect r="r" b="b" t="t" l="l"/>
            <a:pathLst>
              <a:path h="2885386" w="2796201">
                <a:moveTo>
                  <a:pt x="0" y="0"/>
                </a:moveTo>
                <a:lnTo>
                  <a:pt x="2796201" y="0"/>
                </a:lnTo>
                <a:lnTo>
                  <a:pt x="2796201" y="2885386"/>
                </a:lnTo>
                <a:lnTo>
                  <a:pt x="0" y="2885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77702" y="8504558"/>
            <a:ext cx="1428181" cy="1300943"/>
          </a:xfrm>
          <a:custGeom>
            <a:avLst/>
            <a:gdLst/>
            <a:ahLst/>
            <a:cxnLst/>
            <a:rect r="r" b="b" t="t" l="l"/>
            <a:pathLst>
              <a:path h="1300943" w="1428181">
                <a:moveTo>
                  <a:pt x="0" y="0"/>
                </a:moveTo>
                <a:lnTo>
                  <a:pt x="1428181" y="0"/>
                </a:lnTo>
                <a:lnTo>
                  <a:pt x="1428181" y="1300942"/>
                </a:lnTo>
                <a:lnTo>
                  <a:pt x="0" y="13009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04206">
            <a:off x="9357183" y="651920"/>
            <a:ext cx="1308652" cy="1192063"/>
          </a:xfrm>
          <a:custGeom>
            <a:avLst/>
            <a:gdLst/>
            <a:ahLst/>
            <a:cxnLst/>
            <a:rect r="r" b="b" t="t" l="l"/>
            <a:pathLst>
              <a:path h="1192063" w="1308652">
                <a:moveTo>
                  <a:pt x="0" y="0"/>
                </a:moveTo>
                <a:lnTo>
                  <a:pt x="1308652" y="0"/>
                </a:lnTo>
                <a:lnTo>
                  <a:pt x="1308652" y="1192063"/>
                </a:lnTo>
                <a:lnTo>
                  <a:pt x="0" y="11920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2288">
            <a:off x="13323683" y="6541640"/>
            <a:ext cx="1305971" cy="1402899"/>
          </a:xfrm>
          <a:custGeom>
            <a:avLst/>
            <a:gdLst/>
            <a:ahLst/>
            <a:cxnLst/>
            <a:rect r="r" b="b" t="t" l="l"/>
            <a:pathLst>
              <a:path h="1402899" w="1305971">
                <a:moveTo>
                  <a:pt x="0" y="0"/>
                </a:moveTo>
                <a:lnTo>
                  <a:pt x="1305971" y="0"/>
                </a:lnTo>
                <a:lnTo>
                  <a:pt x="1305971" y="1402898"/>
                </a:lnTo>
                <a:lnTo>
                  <a:pt x="0" y="14028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08021">
            <a:off x="2322438" y="5602636"/>
            <a:ext cx="1366239" cy="1157577"/>
          </a:xfrm>
          <a:custGeom>
            <a:avLst/>
            <a:gdLst/>
            <a:ahLst/>
            <a:cxnLst/>
            <a:rect r="r" b="b" t="t" l="l"/>
            <a:pathLst>
              <a:path h="1157577" w="1366239">
                <a:moveTo>
                  <a:pt x="0" y="0"/>
                </a:moveTo>
                <a:lnTo>
                  <a:pt x="1366239" y="0"/>
                </a:lnTo>
                <a:lnTo>
                  <a:pt x="1366239" y="1157577"/>
                </a:lnTo>
                <a:lnTo>
                  <a:pt x="0" y="11575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50997" y="3018096"/>
            <a:ext cx="12766955" cy="239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52"/>
              </a:lnSpc>
            </a:pPr>
            <a:r>
              <a:rPr lang="en-US" b="true" sz="13966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5264" y="5329392"/>
            <a:ext cx="7815572" cy="134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Cakerolli"/>
                <a:ea typeface="Cakerolli"/>
                <a:cs typeface="Cakerolli"/>
                <a:sym typeface="Cakerolli"/>
              </a:rPr>
              <a:t> Let's continue to appreciate the culinary diversity of the world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DAGnIsLoGkM</dc:identifier>
  <dcterms:modified xsi:type="dcterms:W3CDTF">2011-08-01T06:04:30Z</dcterms:modified>
  <cp:revision>1</cp:revision>
  <dc:title>Beige and Brown Journal Food Presentation</dc:title>
</cp:coreProperties>
</file>